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157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51C-4FE8-43C8-BB86-45FDD074A56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5530-3D3A-42B4-AADC-5584ED08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51C-4FE8-43C8-BB86-45FDD074A56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5530-3D3A-42B4-AADC-5584ED08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51C-4FE8-43C8-BB86-45FDD074A56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5530-3D3A-42B4-AADC-5584ED08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1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51C-4FE8-43C8-BB86-45FDD074A56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5530-3D3A-42B4-AADC-5584ED08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3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51C-4FE8-43C8-BB86-45FDD074A56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5530-3D3A-42B4-AADC-5584ED08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51C-4FE8-43C8-BB86-45FDD074A56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5530-3D3A-42B4-AADC-5584ED08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4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51C-4FE8-43C8-BB86-45FDD074A56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5530-3D3A-42B4-AADC-5584ED08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7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51C-4FE8-43C8-BB86-45FDD074A56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5530-3D3A-42B4-AADC-5584ED08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4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51C-4FE8-43C8-BB86-45FDD074A56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5530-3D3A-42B4-AADC-5584ED08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2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51C-4FE8-43C8-BB86-45FDD074A56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5530-3D3A-42B4-AADC-5584ED08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5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051C-4FE8-43C8-BB86-45FDD074A56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5530-3D3A-42B4-AADC-5584ED08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0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051C-4FE8-43C8-BB86-45FDD074A56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15530-3D3A-42B4-AADC-5584ED08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afekids.org/sites/default/files/2021_nipd_zoom_background_wide.png?eType=EmailBlastContent&amp;eId=e5cb7366-a029-41da-9df8-676724bc79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51265"/>
            <a:ext cx="9144000" cy="240653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500" b="1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2660073"/>
            <a:ext cx="4774276" cy="35807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31273" y="2465267"/>
            <a:ext cx="50624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Announcements &amp; safety giveaways at morning report, MTC staff meeting (11/18 AM), and MTC PM huddle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Stickers &amp; flyers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Social media posts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Twitter chat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Email signature message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Inside Grady Weekly </a:t>
            </a:r>
          </a:p>
        </p:txBody>
      </p:sp>
    </p:spTree>
    <p:extLst>
      <p:ext uri="{BB962C8B-B14F-4D97-AF65-F5344CB8AC3E}">
        <p14:creationId xmlns:p14="http://schemas.microsoft.com/office/powerpoint/2010/main" val="324577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safekids.org/sites/default/files/2021_nipd_zoom_background_wide.png?eType=EmailBlastContent&amp;eId=e5cb7366-a029-41da-9df8-676724bc79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0443"/>
            <a:ext cx="10515600" cy="366651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4" b="23515"/>
          <a:stretch/>
        </p:blipFill>
        <p:spPr>
          <a:xfrm>
            <a:off x="7397646" y="-1"/>
            <a:ext cx="4794354" cy="6938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0" b="16242"/>
          <a:stretch/>
        </p:blipFill>
        <p:spPr>
          <a:xfrm>
            <a:off x="419100" y="1951325"/>
            <a:ext cx="3167180" cy="4987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17940"/>
          <a:stretch/>
        </p:blipFill>
        <p:spPr>
          <a:xfrm>
            <a:off x="3764311" y="2034452"/>
            <a:ext cx="3167180" cy="49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1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www.safekids.org/sites/default/files/2021_nipd_zoom_background_wide.png?eType=EmailBlastContent&amp;eId=e5cb7366-a029-41da-9df8-676724bc79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safekids.org/sites/default/files/2021_nipd_zoom_background_wide.png?eType=EmailBlastContent&amp;eId=e5cb7366-a029-41da-9df8-676724bc79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6349577"/>
            <a:ext cx="664957" cy="37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921" y="2474000"/>
            <a:ext cx="5944115" cy="410906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39502"/>
              </p:ext>
            </p:extLst>
          </p:nvPr>
        </p:nvGraphicFramePr>
        <p:xfrm>
          <a:off x="7920024" y="3009610"/>
          <a:ext cx="3526988" cy="3037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12339">
                  <a:extLst>
                    <a:ext uri="{9D8B030D-6E8A-4147-A177-3AD203B41FA5}">
                      <a16:colId xmlns:a16="http://schemas.microsoft.com/office/drawing/2014/main" val="1495444823"/>
                    </a:ext>
                  </a:extLst>
                </a:gridCol>
                <a:gridCol w="1014649">
                  <a:extLst>
                    <a:ext uri="{9D8B030D-6E8A-4147-A177-3AD203B41FA5}">
                      <a16:colId xmlns:a16="http://schemas.microsoft.com/office/drawing/2014/main" val="1477259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Reached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939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Morning report, MTC AM staff meeting,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MTC PM huddle </a:t>
                      </a:r>
                      <a:endParaRPr lang="en-US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9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Inside Grady Weekly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8,000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0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Social media posts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47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Twitter chat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8885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Stickers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491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41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safekids.org/sites/default/files/2021_nipd_zoom_background_wide.png?eType=EmailBlastContent&amp;eId=e5cb7366-a029-41da-9df8-676724bc79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 r="1629" b="20924"/>
          <a:stretch/>
        </p:blipFill>
        <p:spPr>
          <a:xfrm>
            <a:off x="8554968" y="2376280"/>
            <a:ext cx="2698742" cy="4053096"/>
          </a:xfrm>
        </p:spPr>
      </p:pic>
      <p:pic>
        <p:nvPicPr>
          <p:cNvPr id="4" name="576B6124-3582-47BA-96F0-A9EEC98ED84C" descr="576B6124-3582-47BA-96F0-A9EEC98ED84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2" y="4084672"/>
            <a:ext cx="2514136" cy="2606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44863"/>
          <a:stretch/>
        </p:blipFill>
        <p:spPr>
          <a:xfrm>
            <a:off x="1061992" y="2376280"/>
            <a:ext cx="2120256" cy="1460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3609" b="3836"/>
          <a:stretch/>
        </p:blipFill>
        <p:spPr>
          <a:xfrm>
            <a:off x="4178053" y="2320289"/>
            <a:ext cx="3578050" cy="44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9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61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Grady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Mays</dc:creator>
  <cp:lastModifiedBy>Elizabeth Mays</cp:lastModifiedBy>
  <cp:revision>14</cp:revision>
  <dcterms:created xsi:type="dcterms:W3CDTF">2021-11-17T02:38:17Z</dcterms:created>
  <dcterms:modified xsi:type="dcterms:W3CDTF">2021-11-19T16:19:28Z</dcterms:modified>
</cp:coreProperties>
</file>